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C3C229-E89C-4CE0-9DCE-360F2B2726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59A391-6AF1-4765-9F15-01134F9D51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F6DCD6-39EF-4F8A-B3F9-0E08AC1CE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7197F-A4F7-442D-977F-B24250B4B90E}" type="datetimeFigureOut">
              <a:rPr lang="en-US" smtClean="0"/>
              <a:t>3/18/2023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1576FD-FCA1-462E-A874-0528AFE50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7C307C-9676-4F02-ADFD-0471C468B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5446-D980-4898-B7D3-496F5E6AE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810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DBB35B-56A7-43D9-9B18-01F8CAE42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E362C0-C66A-4CBE-BB91-8603AC87D8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F6D1B0-87E7-4E4F-9E06-FF483863F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7197F-A4F7-442D-977F-B24250B4B90E}" type="datetimeFigureOut">
              <a:rPr lang="en-US" smtClean="0"/>
              <a:t>3/18/2023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B7517F-C0B8-4697-AC29-7B04BA3BD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DAEE0B-84F3-49CC-9468-9DD2134A7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5446-D980-4898-B7D3-496F5E6AE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583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C029B7C-4E88-41A2-804A-B2BEFC4BD8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27765F-3277-4D8D-AD74-8528614E73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D9D514-3CE4-448D-903A-1DD5EDFE2E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7197F-A4F7-442D-977F-B24250B4B90E}" type="datetimeFigureOut">
              <a:rPr lang="en-US" smtClean="0"/>
              <a:t>3/18/2023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1AE18-DFD6-48F5-B66A-DFF2667A1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0BE002-5300-4537-866F-B976F50E9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5446-D980-4898-B7D3-496F5E6AE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117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BB384-3C02-45AE-AF8D-48B3D7705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2F6C42-098F-456D-82D9-A701A71189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E70373-A71C-4BC6-B1E8-202C9BE4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7197F-A4F7-442D-977F-B24250B4B90E}" type="datetimeFigureOut">
              <a:rPr lang="en-US" smtClean="0"/>
              <a:t>3/18/2023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5C8CD1-C37E-4C23-AA8B-5640CEA4B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7A172E-633B-4686-BB4C-CCDF621AA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5446-D980-4898-B7D3-496F5E6AE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187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3CA101-EA72-425D-B44B-7BB75DCEA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2B0411-DDAE-4CBD-99EB-F3BE84499E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E137CA-529B-483B-840D-4BD5FBC9A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7197F-A4F7-442D-977F-B24250B4B90E}" type="datetimeFigureOut">
              <a:rPr lang="en-US" smtClean="0"/>
              <a:t>3/18/2023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6A478D-998A-4ADA-AB71-F254AEF3C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91D364-F0A3-4C65-823E-AABD8E9CD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5446-D980-4898-B7D3-496F5E6AE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929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AE4A1-6502-4F55-B4F0-D05A6C2713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FE2C28-2C45-46F3-A2B2-BDF6F95964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BBE774-4887-4109-A7CC-C6563A405F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DD015D-156F-481F-ABA1-72EF550DA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7197F-A4F7-442D-977F-B24250B4B90E}" type="datetimeFigureOut">
              <a:rPr lang="en-US" smtClean="0"/>
              <a:t>3/18/2023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A4B3E5-8481-4525-B0C6-5D7EAC87BE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7925A7-B19A-4BC1-AE3A-E28E34BC2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5446-D980-4898-B7D3-496F5E6AE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708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2F94F8-DCA6-4114-BB63-5EDDFDE1A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66F662-6314-4C53-8CF6-B9A478062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8F2E89-D649-47EB-AC86-2DDE597F71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F622F5-12E1-44A2-A25A-AEE1C1EAEBB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CCCB44-AAD0-4D25-8198-3F0DC701ED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7A7099-1DAF-407B-92FF-8A228FDD2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7197F-A4F7-442D-977F-B24250B4B90E}" type="datetimeFigureOut">
              <a:rPr lang="en-US" smtClean="0"/>
              <a:t>3/18/2023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0EE4E03-17FC-4693-B117-CF3DBF74BE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070DC2-A0F7-4433-9D50-5AE1ED13B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5446-D980-4898-B7D3-496F5E6AE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962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87F0CD-CEEE-4856-BFFD-C02D36BCF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1D7861-5215-4D8F-A782-1091DE30E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7197F-A4F7-442D-977F-B24250B4B90E}" type="datetimeFigureOut">
              <a:rPr lang="en-US" smtClean="0"/>
              <a:t>3/18/2023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BD0523-2E85-43E5-8F2E-F07243F40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B3BF23-06F3-47BD-8FE0-38F4C1FE1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5446-D980-4898-B7D3-496F5E6AE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975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FC955F-D1BC-41C0-942D-D24BCEAD3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7197F-A4F7-442D-977F-B24250B4B90E}" type="datetimeFigureOut">
              <a:rPr lang="en-US" smtClean="0"/>
              <a:t>3/18/2023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B753AE-8B82-4068-95D4-0468A0886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60798A-9BD8-4BC4-B9B4-0FCD47435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5446-D980-4898-B7D3-496F5E6AE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521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362E9A-647C-4C4C-BE31-80EC800F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A7E5FA-93A9-45E1-B7A7-6AD75ADB9C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A48E91-98A3-4D7D-997B-7C3676EAA8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03F13C-8AFE-449C-A6F6-4A26B7B44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7197F-A4F7-442D-977F-B24250B4B90E}" type="datetimeFigureOut">
              <a:rPr lang="en-US" smtClean="0"/>
              <a:t>3/18/2023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5BEAFC-0A6F-401F-B5ED-26AAC5DBB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19EE01-7119-41B6-8197-188F8DF3E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5446-D980-4898-B7D3-496F5E6AE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103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D20F5D-DCBB-4E4A-AB98-7CC5B370E8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E781B6-4412-47BF-A9F8-78BE7C3C92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919C8A-5AD3-4FD9-9858-A393F3BE7D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9BACF3-3B9B-4851-BE96-CBC9801684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7197F-A4F7-442D-977F-B24250B4B90E}" type="datetimeFigureOut">
              <a:rPr lang="en-US" smtClean="0"/>
              <a:t>3/18/2023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147BAA-4F43-4AF1-8CF8-980AC48A0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0C3E31-2A5A-4DD3-BCCF-B125F2B74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5446-D980-4898-B7D3-496F5E6AE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950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24A43C-308F-4C56-B48C-8257E6395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117B60-71AA-4946-8A81-3DC01E7107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7D1B32-25AA-40B4-97B1-848FBE0077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27197F-A4F7-442D-977F-B24250B4B90E}" type="datetimeFigureOut">
              <a:rPr lang="en-US" smtClean="0"/>
              <a:t>3/18/2023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4C2790-3E2F-4226-AFBC-F1E5C6DDBD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2B7B01-3B51-4329-B22B-7E8428A89B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65446-D980-4898-B7D3-496F5E6AE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338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24F8C81-F637-4B03-8F39-E76F16CEF697}"/>
              </a:ext>
            </a:extLst>
          </p:cNvPr>
          <p:cNvSpPr/>
          <p:nvPr/>
        </p:nvSpPr>
        <p:spPr>
          <a:xfrm>
            <a:off x="6773462" y="2962069"/>
            <a:ext cx="4552468" cy="48720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Board of Management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EC2F4E4-1EE0-4D7F-A29E-7B9B93CDE6A5}"/>
              </a:ext>
            </a:extLst>
          </p:cNvPr>
          <p:cNvSpPr txBox="1"/>
          <p:nvPr/>
        </p:nvSpPr>
        <p:spPr>
          <a:xfrm>
            <a:off x="124119" y="333385"/>
            <a:ext cx="5770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[INSERT BIA NAME] – ORGANIZATIONAL CHART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24643A-DCD3-4007-AF0C-8CEF69650535}"/>
              </a:ext>
            </a:extLst>
          </p:cNvPr>
          <p:cNvSpPr txBox="1"/>
          <p:nvPr/>
        </p:nvSpPr>
        <p:spPr>
          <a:xfrm>
            <a:off x="124119" y="601867"/>
            <a:ext cx="5068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AT 2023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E21657F-C29A-4348-9A0E-8FECBB312843}"/>
              </a:ext>
            </a:extLst>
          </p:cNvPr>
          <p:cNvCxnSpPr>
            <a:cxnSpLocks/>
            <a:stCxn id="4" idx="3"/>
          </p:cNvCxnSpPr>
          <p:nvPr/>
        </p:nvCxnSpPr>
        <p:spPr>
          <a:xfrm>
            <a:off x="11325930" y="3205672"/>
            <a:ext cx="0" cy="255492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E3E2AA41-E71E-41FD-99E9-899765CF239E}"/>
              </a:ext>
            </a:extLst>
          </p:cNvPr>
          <p:cNvSpPr/>
          <p:nvPr/>
        </p:nvSpPr>
        <p:spPr>
          <a:xfrm>
            <a:off x="8142266" y="3674859"/>
            <a:ext cx="2964760" cy="35201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Committee 1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A788487-1DE7-484F-9D13-BA89DFBD8688}"/>
              </a:ext>
            </a:extLst>
          </p:cNvPr>
          <p:cNvSpPr/>
          <p:nvPr/>
        </p:nvSpPr>
        <p:spPr>
          <a:xfrm>
            <a:off x="8142266" y="4304033"/>
            <a:ext cx="2964760" cy="35201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Committee 2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B83AF76-EE16-405F-B8BF-719015106D19}"/>
              </a:ext>
            </a:extLst>
          </p:cNvPr>
          <p:cNvSpPr/>
          <p:nvPr/>
        </p:nvSpPr>
        <p:spPr>
          <a:xfrm>
            <a:off x="8142266" y="4933207"/>
            <a:ext cx="2964760" cy="35201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Committee 3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FF68E57-6BBA-4B78-9BB4-02C240E57DE1}"/>
              </a:ext>
            </a:extLst>
          </p:cNvPr>
          <p:cNvSpPr/>
          <p:nvPr/>
        </p:nvSpPr>
        <p:spPr>
          <a:xfrm>
            <a:off x="8142266" y="5499466"/>
            <a:ext cx="2964760" cy="35201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Committee 4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844E73AD-A372-4B05-8364-9CE5A9FE6BA5}"/>
              </a:ext>
            </a:extLst>
          </p:cNvPr>
          <p:cNvCxnSpPr>
            <a:cxnSpLocks/>
            <a:stCxn id="32" idx="3"/>
          </p:cNvCxnSpPr>
          <p:nvPr/>
        </p:nvCxnSpPr>
        <p:spPr>
          <a:xfrm flipV="1">
            <a:off x="11107026" y="3850866"/>
            <a:ext cx="218904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634DD114-03A7-4D15-A54B-2E53365F4EB6}"/>
              </a:ext>
            </a:extLst>
          </p:cNvPr>
          <p:cNvCxnSpPr>
            <a:cxnSpLocks/>
          </p:cNvCxnSpPr>
          <p:nvPr/>
        </p:nvCxnSpPr>
        <p:spPr>
          <a:xfrm flipV="1">
            <a:off x="11107026" y="4480039"/>
            <a:ext cx="218904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A4E35255-5139-45D1-8D78-88E9525514AD}"/>
              </a:ext>
            </a:extLst>
          </p:cNvPr>
          <p:cNvCxnSpPr>
            <a:cxnSpLocks/>
          </p:cNvCxnSpPr>
          <p:nvPr/>
        </p:nvCxnSpPr>
        <p:spPr>
          <a:xfrm flipV="1">
            <a:off x="11091038" y="5117599"/>
            <a:ext cx="218904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B68B46EA-76A4-4BD9-A2AF-E7A64646F77A}"/>
              </a:ext>
            </a:extLst>
          </p:cNvPr>
          <p:cNvCxnSpPr>
            <a:cxnSpLocks/>
          </p:cNvCxnSpPr>
          <p:nvPr/>
        </p:nvCxnSpPr>
        <p:spPr>
          <a:xfrm flipV="1">
            <a:off x="11107026" y="5709027"/>
            <a:ext cx="218904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6CBB5472-50FC-4BA8-954D-8101380E8D05}"/>
              </a:ext>
            </a:extLst>
          </p:cNvPr>
          <p:cNvSpPr/>
          <p:nvPr/>
        </p:nvSpPr>
        <p:spPr>
          <a:xfrm>
            <a:off x="295620" y="2962069"/>
            <a:ext cx="4552468" cy="48720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Executive Committee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52C9524-E291-4E5A-93A5-21E89ADC5135}"/>
              </a:ext>
            </a:extLst>
          </p:cNvPr>
          <p:cNvSpPr/>
          <p:nvPr/>
        </p:nvSpPr>
        <p:spPr>
          <a:xfrm>
            <a:off x="295620" y="3910990"/>
            <a:ext cx="2964760" cy="35201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Executive Director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D246224-853E-43F6-A477-76EC37B068CD}"/>
              </a:ext>
            </a:extLst>
          </p:cNvPr>
          <p:cNvSpPr/>
          <p:nvPr/>
        </p:nvSpPr>
        <p:spPr>
          <a:xfrm>
            <a:off x="3479284" y="3910989"/>
            <a:ext cx="2964760" cy="35201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Bookkeeper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87F44F6-5725-4AB9-B27D-A068B60B792A}"/>
              </a:ext>
            </a:extLst>
          </p:cNvPr>
          <p:cNvSpPr/>
          <p:nvPr/>
        </p:nvSpPr>
        <p:spPr>
          <a:xfrm>
            <a:off x="295620" y="4614266"/>
            <a:ext cx="2964760" cy="35201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BIA manager(s)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6433F0E-0AEA-4A20-937E-634D487E9E0A}"/>
              </a:ext>
            </a:extLst>
          </p:cNvPr>
          <p:cNvSpPr/>
          <p:nvPr/>
        </p:nvSpPr>
        <p:spPr>
          <a:xfrm>
            <a:off x="295620" y="5317542"/>
            <a:ext cx="2964760" cy="533939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BIA coordinators and other staff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A849B1CF-2A55-4E1D-BF31-9FCF8980003C}"/>
              </a:ext>
            </a:extLst>
          </p:cNvPr>
          <p:cNvCxnSpPr>
            <a:cxnSpLocks/>
            <a:stCxn id="42" idx="2"/>
            <a:endCxn id="45" idx="0"/>
          </p:cNvCxnSpPr>
          <p:nvPr/>
        </p:nvCxnSpPr>
        <p:spPr>
          <a:xfrm flipH="1">
            <a:off x="1778000" y="3449274"/>
            <a:ext cx="793854" cy="46171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942CC42F-9340-4523-ABCD-A0CA15C19859}"/>
              </a:ext>
            </a:extLst>
          </p:cNvPr>
          <p:cNvCxnSpPr>
            <a:cxnSpLocks/>
            <a:stCxn id="42" idx="2"/>
            <a:endCxn id="46" idx="0"/>
          </p:cNvCxnSpPr>
          <p:nvPr/>
        </p:nvCxnSpPr>
        <p:spPr>
          <a:xfrm>
            <a:off x="2571854" y="3449274"/>
            <a:ext cx="2389810" cy="46171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F620D7BE-C901-454C-BA59-03B3506D1E9E}"/>
              </a:ext>
            </a:extLst>
          </p:cNvPr>
          <p:cNvCxnSpPr>
            <a:cxnSpLocks/>
            <a:stCxn id="45" idx="2"/>
            <a:endCxn id="47" idx="0"/>
          </p:cNvCxnSpPr>
          <p:nvPr/>
        </p:nvCxnSpPr>
        <p:spPr>
          <a:xfrm>
            <a:off x="1778000" y="4263005"/>
            <a:ext cx="0" cy="35126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97FDAFD4-8700-47E2-8CC1-A293930A6B17}"/>
              </a:ext>
            </a:extLst>
          </p:cNvPr>
          <p:cNvCxnSpPr>
            <a:cxnSpLocks/>
            <a:stCxn id="47" idx="2"/>
            <a:endCxn id="51" idx="0"/>
          </p:cNvCxnSpPr>
          <p:nvPr/>
        </p:nvCxnSpPr>
        <p:spPr>
          <a:xfrm>
            <a:off x="1778000" y="4966281"/>
            <a:ext cx="0" cy="35126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108415B0-EFEE-4CCC-92EE-926DB18A3CFD}"/>
              </a:ext>
            </a:extLst>
          </p:cNvPr>
          <p:cNvCxnSpPr>
            <a:stCxn id="42" idx="3"/>
            <a:endCxn id="4" idx="1"/>
          </p:cNvCxnSpPr>
          <p:nvPr/>
        </p:nvCxnSpPr>
        <p:spPr>
          <a:xfrm>
            <a:off x="4848088" y="3205672"/>
            <a:ext cx="192537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E052F3A2-F30A-4705-8B9A-50F99117DF5C}"/>
              </a:ext>
            </a:extLst>
          </p:cNvPr>
          <p:cNvSpPr/>
          <p:nvPr/>
        </p:nvSpPr>
        <p:spPr>
          <a:xfrm>
            <a:off x="3589798" y="1408033"/>
            <a:ext cx="4552468" cy="48720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BIA Members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D7686F68-0C22-42EA-98ED-87BD618BF312}"/>
              </a:ext>
            </a:extLst>
          </p:cNvPr>
          <p:cNvCxnSpPr>
            <a:cxnSpLocks/>
            <a:stCxn id="28" idx="2"/>
            <a:endCxn id="42" idx="0"/>
          </p:cNvCxnSpPr>
          <p:nvPr/>
        </p:nvCxnSpPr>
        <p:spPr>
          <a:xfrm flipH="1">
            <a:off x="2571854" y="1895238"/>
            <a:ext cx="3294178" cy="106683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A33F4E52-98D7-49E2-B528-B2EB00C6D411}"/>
              </a:ext>
            </a:extLst>
          </p:cNvPr>
          <p:cNvCxnSpPr>
            <a:cxnSpLocks/>
            <a:stCxn id="28" idx="2"/>
            <a:endCxn id="4" idx="0"/>
          </p:cNvCxnSpPr>
          <p:nvPr/>
        </p:nvCxnSpPr>
        <p:spPr>
          <a:xfrm>
            <a:off x="5866032" y="1895238"/>
            <a:ext cx="3183664" cy="106683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55566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39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Lauren Gomes</dc:creator>
  <cp:lastModifiedBy>Dustin Jainaraine</cp:lastModifiedBy>
  <cp:revision>11</cp:revision>
  <dcterms:created xsi:type="dcterms:W3CDTF">2022-07-26T16:20:45Z</dcterms:created>
  <dcterms:modified xsi:type="dcterms:W3CDTF">2023-03-19T00:53:34Z</dcterms:modified>
</cp:coreProperties>
</file>